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5" r:id="rId3"/>
    <p:sldId id="285" r:id="rId4"/>
    <p:sldId id="294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6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5B8C"/>
    <a:srgbClr val="137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232" autoAdjust="0"/>
  </p:normalViewPr>
  <p:slideViewPr>
    <p:cSldViewPr>
      <p:cViewPr>
        <p:scale>
          <a:sx n="60" d="100"/>
          <a:sy n="60" d="100"/>
        </p:scale>
        <p:origin x="-1613" y="-360"/>
      </p:cViewPr>
      <p:guideLst>
        <p:guide orient="horz" pos="3984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69E56C5-85B8-4E26-AE75-0E1485F64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87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0020CA4-8F23-4F83-80B4-DB583EB48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041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1CE1B9B-524F-4B0B-855A-4E1D544BB180}" type="slidenum">
              <a:rPr lang="en-US" sz="1200" smtClean="0"/>
              <a:pPr>
                <a:defRPr/>
              </a:pPr>
              <a:t>1</a:t>
            </a:fld>
            <a:endParaRPr lang="en-US" sz="1200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GalenBa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3" t="23676" b="21495"/>
          <a:stretch>
            <a:fillRect/>
          </a:stretch>
        </p:blipFill>
        <p:spPr bwMode="auto">
          <a:xfrm>
            <a:off x="0" y="1447800"/>
            <a:ext cx="914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Galen 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684213"/>
            <a:ext cx="2238375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vc_pill_rgb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943600"/>
            <a:ext cx="25273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286000"/>
            <a:ext cx="7772400" cy="1219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200400"/>
            <a:ext cx="6400800" cy="914400"/>
          </a:xfrm>
        </p:spPr>
        <p:txBody>
          <a:bodyPr/>
          <a:lstStyle>
            <a:lvl1pPr marL="0" indent="0">
              <a:buFont typeface="Times" charset="0"/>
              <a:buNone/>
              <a:defRPr sz="1700" b="0">
                <a:solidFill>
                  <a:schemeClr val="bg1"/>
                </a:solidFill>
                <a:latin typeface="HelveticaNeueLT Std Lt" pitchFamily="8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43000" y="60960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June 25</a:t>
            </a:r>
            <a:r>
              <a:rPr lang="en-US" baseline="30000"/>
              <a:t>th</a:t>
            </a:r>
            <a:r>
              <a:rPr lang="en-US"/>
              <a:t>, 2010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143000" y="4953000"/>
            <a:ext cx="4648200" cy="5635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latin typeface="HelveticaNeueLT Std" pitchFamily="8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Embrace the new world of healthcare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57600" y="6096000"/>
            <a:ext cx="1143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5509288B-328F-412B-81E1-20B6EB05B0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18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13053-1369-4345-B999-31AEA8CEC353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527044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838200"/>
            <a:ext cx="2133600" cy="441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838200"/>
            <a:ext cx="6248400" cy="441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6974C-C2D5-460A-BE6E-338264C86536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878188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9CE6F-6779-460B-BC9B-7C6C49B6DFBB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681451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B69B1-45CC-4A12-BE65-361B26095986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08024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828800"/>
            <a:ext cx="33909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4500" y="1828800"/>
            <a:ext cx="33909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B8477-C3E3-4566-8404-54DC290236D5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650024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30D50-C9C1-4B17-B974-AEB761014D24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572731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7F029-1661-43BF-96BC-401E9DDC2E95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7545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A8AF7-230B-48A2-8F6E-2C8261B772B7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578629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A08E8-B1C3-49B4-B241-388C0918B66A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746727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E4174-3AF2-49DA-84DC-ACCF6BB4E73F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910964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838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981200"/>
            <a:ext cx="7772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8956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687E9C9-7CA1-459E-AF02-FA637D1FFCAA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  <p:pic>
        <p:nvPicPr>
          <p:cNvPr id="2" name="Picture 9" descr="TopBarGali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"/>
          <a:stretch>
            <a:fillRect/>
          </a:stretch>
        </p:blipFill>
        <p:spPr bwMode="auto">
          <a:xfrm>
            <a:off x="0" y="0"/>
            <a:ext cx="86677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0" descr="vc_pill_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943600"/>
            <a:ext cx="24574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HelveticaNeueLT Std Lt" pitchFamily="8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HelveticaNeueLT Std Lt" pitchFamily="8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HelveticaNeueLT Std Lt" pitchFamily="8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HelveticaNeueLT Std Lt" pitchFamily="84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HelveticaNeueLT Std Lt" pitchFamily="84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HelveticaNeueLT Std Lt" pitchFamily="84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HelveticaNeueLT Std Lt" pitchFamily="84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HelveticaNeueLT Std Lt" pitchFamily="84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Font typeface="Times" pitchFamily="18" charset="0"/>
        <a:buChar char="•"/>
        <a:defRPr sz="1500" b="1">
          <a:solidFill>
            <a:srgbClr val="155B8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2pPr>
      <a:lvl3pPr marL="114300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+mn-ea"/>
        </a:defRPr>
      </a:lvl3pPr>
      <a:lvl4pPr marL="148590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82880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2286000" indent="-28575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743200" indent="-28575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3200400" indent="-28575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3657600" indent="-28575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education@galenhealthcare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User/Provider Build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Times" pitchFamily="18" charset="0"/>
              <a:buNone/>
            </a:pPr>
            <a:r>
              <a:rPr lang="en-US" dirty="0" smtClean="0">
                <a:latin typeface="HelveticaNeueLT Std Lt"/>
              </a:rPr>
              <a:t>Galen Healthcare Solutions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43000" y="4953000"/>
            <a:ext cx="5334000" cy="5635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1600" smtClean="0">
                <a:latin typeface="HelveticaNeueLT Std"/>
              </a:rPr>
              <a:t>Empowering Extraordinary Patient 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90800" y="609600"/>
            <a:ext cx="9144000" cy="1143000"/>
          </a:xfrm>
        </p:spPr>
        <p:txBody>
          <a:bodyPr/>
          <a:lstStyle/>
          <a:p>
            <a:r>
              <a:rPr lang="en-US" sz="2300" dirty="0" smtClean="0"/>
              <a:t>Link Task Basket To Itself</a:t>
            </a:r>
            <a:endParaRPr lang="en-US" sz="23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55" y="1447800"/>
            <a:ext cx="5846445" cy="4114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" y="5562600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Step 1</a:t>
            </a:r>
            <a:r>
              <a:rPr lang="en-US" b="1" dirty="0" smtClean="0"/>
              <a:t>: </a:t>
            </a:r>
            <a:r>
              <a:rPr lang="en-US" dirty="0"/>
              <a:t>Configure &gt; System </a:t>
            </a:r>
            <a:r>
              <a:rPr lang="en-US" dirty="0" smtClean="0"/>
              <a:t>Setup &gt; Shared </a:t>
            </a:r>
            <a:r>
              <a:rPr lang="en-US" dirty="0" err="1" smtClean="0"/>
              <a:t>TaskBaskets</a:t>
            </a:r>
            <a:r>
              <a:rPr lang="en-US" dirty="0" smtClean="0"/>
              <a:t> Setup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8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590800" y="609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HelveticaNeueLT Std Lt" pitchFamily="84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HelveticaNeueLT Std Lt" pitchFamily="84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HelveticaNeueLT Std Lt" pitchFamily="84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HelveticaNeueLT Std Lt" pitchFamily="84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HelveticaNeueLT Std Lt" pitchFamily="84" charset="0"/>
                <a:ea typeface="ＭＳ Ｐゴシック" charset="-128"/>
                <a:cs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HelveticaNeueLT Std Lt" pitchFamily="84" charset="0"/>
                <a:ea typeface="ＭＳ Ｐゴシック" charset="-128"/>
                <a:cs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HelveticaNeueLT Std Lt" pitchFamily="84" charset="0"/>
                <a:ea typeface="ＭＳ Ｐゴシック" charset="-128"/>
                <a:cs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HelveticaNeueLT Std Lt" pitchFamily="84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300" kern="0" smtClean="0"/>
              <a:t>Link Task Basket To Itself</a:t>
            </a:r>
            <a:endParaRPr lang="en-US" sz="2300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27221"/>
            <a:ext cx="5410200" cy="39067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5486400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Step </a:t>
            </a:r>
            <a:r>
              <a:rPr lang="en-US" b="1" dirty="0" smtClean="0"/>
              <a:t>2: </a:t>
            </a:r>
            <a:r>
              <a:rPr lang="en-US" dirty="0" smtClean="0"/>
              <a:t>Find user from dropdown, highlight user, click ‘Edit’ button, search for user in ‘Owner’ dropdown, </a:t>
            </a:r>
          </a:p>
          <a:p>
            <a:r>
              <a:rPr lang="en-US" dirty="0"/>
              <a:t>a</a:t>
            </a:r>
            <a:r>
              <a:rPr lang="en-US" dirty="0" smtClean="0"/>
              <a:t>nd click ‘OK’ button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2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838200"/>
            <a:ext cx="7772400" cy="1143000"/>
          </a:xfrm>
        </p:spPr>
        <p:txBody>
          <a:bodyPr/>
          <a:lstStyle/>
          <a:p>
            <a:r>
              <a:rPr lang="en-US" dirty="0" smtClean="0"/>
              <a:t>Questions and/or Comments?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905000"/>
            <a:ext cx="3886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0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Galen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have any questions regarding this webcast or any other educational materials from Galen, please e-mail </a:t>
            </a:r>
            <a:r>
              <a:rPr lang="en-US" dirty="0" smtClean="0">
                <a:hlinkClick r:id="rId2"/>
              </a:rPr>
              <a:t>education@galenhealthcare.com</a:t>
            </a:r>
            <a:endParaRPr lang="en-US" dirty="0" smtClean="0"/>
          </a:p>
          <a:p>
            <a:r>
              <a:rPr lang="en-US" dirty="0" smtClean="0"/>
              <a:t>Visit galenhealthcare.com to check out our wiki, blogs, and services/products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09311"/>
            <a:ext cx="3429000" cy="228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66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be muted</a:t>
            </a:r>
          </a:p>
          <a:p>
            <a:r>
              <a:rPr lang="en-US" dirty="0" smtClean="0"/>
              <a:t>Please save your questions for Q+A at the end of the presentation</a:t>
            </a:r>
          </a:p>
          <a:p>
            <a:r>
              <a:rPr lang="en-US" dirty="0" smtClean="0"/>
              <a:t>Feel free to submit questions via the Q+A panel to the left</a:t>
            </a:r>
          </a:p>
          <a:p>
            <a:r>
              <a:rPr lang="en-US" dirty="0" smtClean="0"/>
              <a:t>We will try to get to them all at the end of the presentation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8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Today’s Agenda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to read a cheatsheet</a:t>
            </a:r>
          </a:p>
          <a:p>
            <a:r>
              <a:rPr lang="en-US" dirty="0" smtClean="0"/>
              <a:t>User/Provider Setup</a:t>
            </a:r>
          </a:p>
          <a:p>
            <a:pPr lvl="1"/>
            <a:r>
              <a:rPr lang="en-US" dirty="0" smtClean="0"/>
              <a:t>TWUser Admin</a:t>
            </a:r>
          </a:p>
          <a:p>
            <a:pPr lvl="1"/>
            <a:r>
              <a:rPr lang="en-US" dirty="0" smtClean="0"/>
              <a:t>Work </a:t>
            </a:r>
            <a:r>
              <a:rPr lang="en-US" dirty="0" err="1" smtClean="0"/>
              <a:t>Def</a:t>
            </a:r>
            <a:r>
              <a:rPr lang="en-US" dirty="0" smtClean="0"/>
              <a:t> Admin</a:t>
            </a:r>
          </a:p>
          <a:p>
            <a:pPr lvl="1"/>
            <a:r>
              <a:rPr lang="en-US" dirty="0" smtClean="0"/>
              <a:t>Task Admin</a:t>
            </a:r>
          </a:p>
          <a:p>
            <a:pPr lvl="1"/>
            <a:r>
              <a:rPr lang="en-US" dirty="0" smtClean="0"/>
              <a:t>Security Admin</a:t>
            </a:r>
          </a:p>
          <a:p>
            <a:pPr lvl="1"/>
            <a:r>
              <a:rPr lang="en-US" dirty="0" smtClean="0"/>
              <a:t>Provider Admin</a:t>
            </a:r>
          </a:p>
          <a:p>
            <a:pPr lvl="1"/>
            <a:r>
              <a:rPr lang="en-US" dirty="0" smtClean="0"/>
              <a:t>Charge Admin</a:t>
            </a:r>
          </a:p>
          <a:p>
            <a:pPr lvl="1"/>
            <a:r>
              <a:rPr lang="en-US" dirty="0" smtClean="0"/>
              <a:t>Group Admin</a:t>
            </a:r>
            <a:endParaRPr lang="en-US" dirty="0"/>
          </a:p>
          <a:p>
            <a:pPr lvl="1"/>
            <a:r>
              <a:rPr lang="en-US" dirty="0" smtClean="0"/>
              <a:t>Scan Setup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We Will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build a provider, we need a few pieces of information</a:t>
            </a:r>
          </a:p>
          <a:p>
            <a:pPr lvl="1"/>
            <a:r>
              <a:rPr lang="en-US" dirty="0" smtClean="0"/>
              <a:t>NPI</a:t>
            </a:r>
          </a:p>
          <a:p>
            <a:pPr lvl="1"/>
            <a:r>
              <a:rPr lang="en-US" dirty="0" smtClean="0"/>
              <a:t>DEA number and expiration date</a:t>
            </a:r>
          </a:p>
          <a:p>
            <a:pPr lvl="1"/>
            <a:r>
              <a:rPr lang="en-US" dirty="0" smtClean="0"/>
              <a:t>State license number and expiration date</a:t>
            </a:r>
          </a:p>
          <a:p>
            <a:pPr lvl="1"/>
            <a:r>
              <a:rPr lang="en-US" dirty="0" smtClean="0"/>
              <a:t>Sites </a:t>
            </a:r>
            <a:r>
              <a:rPr lang="en-US" dirty="0" smtClean="0"/>
              <a:t>the provider will be working</a:t>
            </a:r>
          </a:p>
          <a:p>
            <a:pPr lvl="1"/>
            <a:r>
              <a:rPr lang="en-US" dirty="0" smtClean="0"/>
              <a:t>Primary </a:t>
            </a:r>
            <a:r>
              <a:rPr lang="en-US" dirty="0" smtClean="0"/>
              <a:t>Specialty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PMS code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58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 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head into the application and get to building!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7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Users in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Password</a:t>
            </a:r>
          </a:p>
          <a:p>
            <a:r>
              <a:rPr lang="en-US" dirty="0" smtClean="0"/>
              <a:t>Select Security Group</a:t>
            </a:r>
          </a:p>
          <a:p>
            <a:r>
              <a:rPr lang="en-US" dirty="0" smtClean="0"/>
              <a:t>Set Default Task Basket</a:t>
            </a:r>
          </a:p>
          <a:p>
            <a:r>
              <a:rPr lang="en-US" dirty="0" smtClean="0"/>
              <a:t>Link Task Basket to Self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2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9144000" cy="1143000"/>
          </a:xfrm>
        </p:spPr>
        <p:txBody>
          <a:bodyPr/>
          <a:lstStyle/>
          <a:p>
            <a:r>
              <a:rPr lang="en-US" sz="2300" dirty="0" smtClean="0"/>
              <a:t>Set Password, Select Security Group, and Set Default Task Basket</a:t>
            </a:r>
            <a:endParaRPr lang="en-US" sz="2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9" y="1524000"/>
            <a:ext cx="5867401" cy="41186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19200" y="56388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1: </a:t>
            </a:r>
            <a:r>
              <a:rPr lang="en-US" dirty="0" smtClean="0"/>
              <a:t>Configure &gt; System Security &gt; 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29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9144000" cy="1143000"/>
          </a:xfrm>
        </p:spPr>
        <p:txBody>
          <a:bodyPr/>
          <a:lstStyle/>
          <a:p>
            <a:r>
              <a:rPr lang="en-US" sz="2300" dirty="0" smtClean="0"/>
              <a:t>Set Password, Select Security Group, and Set Default Task Basket</a:t>
            </a:r>
            <a:endParaRPr lang="en-US" sz="23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51066"/>
            <a:ext cx="6019800" cy="41115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55626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2: </a:t>
            </a:r>
            <a:r>
              <a:rPr lang="en-US" dirty="0" smtClean="0"/>
              <a:t>Search for user by last name, highlight user, and click ‘Edit’ button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0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9144000" cy="1143000"/>
          </a:xfrm>
        </p:spPr>
        <p:txBody>
          <a:bodyPr/>
          <a:lstStyle/>
          <a:p>
            <a:r>
              <a:rPr lang="en-US" sz="2300" dirty="0" smtClean="0"/>
              <a:t>Set Password, Select Security Group, and Set Default Task Basket</a:t>
            </a:r>
            <a:endParaRPr lang="en-US" sz="23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4000"/>
            <a:ext cx="5250180" cy="4076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55626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3: </a:t>
            </a:r>
            <a:r>
              <a:rPr lang="en-US" dirty="0" smtClean="0"/>
              <a:t>Set password, confirm password, select security group, and set default task basket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30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HelveticaNeueLT Std Lt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27488</TotalTime>
  <Words>320</Words>
  <Application>Microsoft Office PowerPoint</Application>
  <PresentationFormat>On-screen Show (4:3)</PresentationFormat>
  <Paragraphs>52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Blank Presentation</vt:lpstr>
      <vt:lpstr>User/Provider Build</vt:lpstr>
      <vt:lpstr>Questions and Answers</vt:lpstr>
      <vt:lpstr> Today’s Agenda</vt:lpstr>
      <vt:lpstr>Things We Will Need</vt:lpstr>
      <vt:lpstr>Hands On </vt:lpstr>
      <vt:lpstr>Setting Up Users in Scan</vt:lpstr>
      <vt:lpstr>Set Password, Select Security Group, and Set Default Task Basket</vt:lpstr>
      <vt:lpstr>Set Password, Select Security Group, and Set Default Task Basket</vt:lpstr>
      <vt:lpstr>Set Password, Select Security Group, and Set Default Task Basket</vt:lpstr>
      <vt:lpstr>Link Task Basket To Itself</vt:lpstr>
      <vt:lpstr>PowerPoint Presentation</vt:lpstr>
      <vt:lpstr>Questions and/or Comments?</vt:lpstr>
      <vt:lpstr>Galen Resources</vt:lpstr>
    </vt:vector>
  </TitlesOfParts>
  <Company>Greg Kokes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Kokes</dc:creator>
  <cp:lastModifiedBy>Evan Lea</cp:lastModifiedBy>
  <cp:revision>953</cp:revision>
  <dcterms:created xsi:type="dcterms:W3CDTF">2010-06-22T20:22:56Z</dcterms:created>
  <dcterms:modified xsi:type="dcterms:W3CDTF">2013-07-19T17:56:21Z</dcterms:modified>
</cp:coreProperties>
</file>